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50953-E421-48BB-BECA-E6C659837125}" type="datetimeFigureOut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9E28-7A69-4ACB-AB42-EFB5C482E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58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387-0514-4C71-A121-F086883D9FFA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B402-F544-4537-86CD-E89CEEE6EA16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8DDA-E3F5-4538-86CD-4C2FD7B357D7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5AA-1DB2-413A-9ECE-CEBADB1B2E73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F2F5-3B34-4305-83EE-23A99F54E1BC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FC-AD8A-40F3-9C84-BB1E2B24CBC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7BF7-7F6F-46B1-91B7-C9FAE5AC9553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0C14-18F8-4410-9D3E-768C67571217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BFC3-B181-471A-BC31-3B546DA6E376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E536-30FD-4057-B9A2-1763C693E218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3BADD5-8797-4C93-9DC7-E358F61562A5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cap="none" dirty="0" smtClean="0"/>
              <a:t>Jw_cad </a:t>
            </a:r>
            <a:r>
              <a:rPr lang="ja-JP" altLang="en-US" dirty="0" smtClean="0"/>
              <a:t>基本操作（</a:t>
            </a:r>
            <a:r>
              <a:rPr lang="en-US" altLang="ja-JP" dirty="0" smtClean="0"/>
              <a:t>11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複線</a:t>
            </a:r>
            <a:r>
              <a:rPr lang="ja-JP" altLang="en-US" dirty="0" smtClean="0"/>
              <a:t>：線、円、円弧の平行複写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5ED-262B-4EE0-AB19-3E656BE392C5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22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複線：留線付両側複線を作成する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00808"/>
            <a:ext cx="7934325" cy="32385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000" y="5530006"/>
            <a:ext cx="8388000" cy="92333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複線に</a:t>
            </a:r>
            <a:r>
              <a:rPr lang="ja-JP" altLang="en-US" dirty="0"/>
              <a:t>する図形</a:t>
            </a:r>
            <a:r>
              <a:rPr lang="ja-JP" altLang="en-US" dirty="0" smtClean="0"/>
              <a:t>を選択し、</a:t>
            </a:r>
            <a:r>
              <a:rPr lang="en-US" altLang="ja-JP" dirty="0" smtClean="0"/>
              <a:t>[</a:t>
            </a:r>
            <a:r>
              <a:rPr lang="ja-JP" altLang="en-US" dirty="0" smtClean="0"/>
              <a:t>複線間隔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</a:t>
            </a:r>
            <a:r>
              <a:rPr lang="ja-JP" altLang="en-US" dirty="0"/>
              <a:t>に数値（例「</a:t>
            </a:r>
            <a:r>
              <a:rPr lang="en-US" altLang="ja-JP" dirty="0"/>
              <a:t>10</a:t>
            </a:r>
            <a:r>
              <a:rPr lang="ja-JP" altLang="en-US" dirty="0"/>
              <a:t>」</a:t>
            </a:r>
            <a:r>
              <a:rPr lang="ja-JP" altLang="en-US" dirty="0" smtClean="0"/>
              <a:t>）入力します。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留線付き両側複線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をクリックします。</a:t>
            </a:r>
            <a:endParaRPr lang="en-US" altLang="ja-JP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2987824" y="2996952"/>
            <a:ext cx="1584175" cy="5949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571999" y="3591870"/>
            <a:ext cx="219805" cy="3411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652120" y="1747943"/>
            <a:ext cx="9360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77" y="3957238"/>
            <a:ext cx="2156460" cy="118110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17" name="円/楕円 16"/>
          <p:cNvSpPr/>
          <p:nvPr/>
        </p:nvSpPr>
        <p:spPr>
          <a:xfrm>
            <a:off x="1068521" y="333817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483768" y="281695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212687" y="16835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22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複線：留線出 留線付両側複線を作成する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00808"/>
            <a:ext cx="7934325" cy="32385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000" y="5530006"/>
            <a:ext cx="8388000" cy="1200329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複線に</a:t>
            </a:r>
            <a:r>
              <a:rPr lang="ja-JP" altLang="en-US" dirty="0"/>
              <a:t>する図形</a:t>
            </a:r>
            <a:r>
              <a:rPr lang="ja-JP" altLang="en-US" dirty="0" smtClean="0"/>
              <a:t>を選択し、</a:t>
            </a:r>
            <a:r>
              <a:rPr lang="en-US" altLang="ja-JP" dirty="0" smtClean="0"/>
              <a:t>[</a:t>
            </a:r>
            <a:r>
              <a:rPr lang="ja-JP" altLang="en-US" dirty="0" smtClean="0"/>
              <a:t>複線間隔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</a:t>
            </a:r>
            <a:r>
              <a:rPr lang="ja-JP" altLang="en-US" dirty="0"/>
              <a:t>に数値（例「</a:t>
            </a:r>
            <a:r>
              <a:rPr lang="en-US" altLang="ja-JP" dirty="0"/>
              <a:t>10</a:t>
            </a:r>
            <a:r>
              <a:rPr lang="ja-JP" altLang="en-US" dirty="0"/>
              <a:t>」</a:t>
            </a:r>
            <a:r>
              <a:rPr lang="ja-JP" altLang="en-US" dirty="0" smtClean="0"/>
              <a:t>）入力します。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留線出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テキストボックスに数値を入力します。「</a:t>
            </a:r>
            <a:r>
              <a:rPr lang="en-US" altLang="ja-JP" dirty="0" smtClean="0"/>
              <a:t>0</a:t>
            </a:r>
            <a:r>
              <a:rPr lang="ja-JP" altLang="en-US" dirty="0" smtClean="0"/>
              <a:t>」は留出線なし。「</a:t>
            </a:r>
            <a:r>
              <a:rPr lang="en-US" altLang="ja-JP" dirty="0" smtClean="0"/>
              <a:t>+</a:t>
            </a:r>
            <a:r>
              <a:rPr lang="ja-JP" altLang="en-US" dirty="0" smtClean="0"/>
              <a:t>」「</a:t>
            </a:r>
            <a:r>
              <a:rPr lang="en-US" altLang="ja-JP" dirty="0" smtClean="0"/>
              <a:t>-</a:t>
            </a:r>
            <a:r>
              <a:rPr lang="ja-JP" altLang="en-US" dirty="0" smtClean="0"/>
              <a:t>」指定化。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留線付き両側複線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をクリックします。</a:t>
            </a:r>
            <a:endParaRPr lang="en-US" altLang="ja-JP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2987824" y="2996952"/>
            <a:ext cx="1584175" cy="5949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571999" y="3591870"/>
            <a:ext cx="219805" cy="3411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652120" y="1747943"/>
            <a:ext cx="9360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613201" y="1747943"/>
            <a:ext cx="10440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76092"/>
            <a:ext cx="2933700" cy="118110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17" name="円/楕円 16"/>
          <p:cNvSpPr/>
          <p:nvPr/>
        </p:nvSpPr>
        <p:spPr>
          <a:xfrm>
            <a:off x="1098324" y="333986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3664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2483768" y="293441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44019" y="168273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672267" y="1371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148064" y="167595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07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複線：連続線の複線を作成する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0000" y="5530006"/>
            <a:ext cx="8424000" cy="1200329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複線にする連続線を選択し、</a:t>
            </a:r>
            <a:r>
              <a:rPr lang="en-US" altLang="ja-JP" dirty="0" smtClean="0"/>
              <a:t>[</a:t>
            </a:r>
            <a:r>
              <a:rPr lang="ja-JP" altLang="en-US" dirty="0" smtClean="0"/>
              <a:t>複線間隔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</a:t>
            </a:r>
            <a:r>
              <a:rPr lang="ja-JP" altLang="en-US" dirty="0"/>
              <a:t>に数値（例</a:t>
            </a:r>
            <a:r>
              <a:rPr lang="ja-JP" altLang="en-US" dirty="0" smtClean="0"/>
              <a:t>「</a:t>
            </a:r>
            <a:r>
              <a:rPr lang="en-US" altLang="ja-JP" dirty="0" smtClean="0"/>
              <a:t>3</a:t>
            </a:r>
            <a:r>
              <a:rPr lang="ja-JP" altLang="en-US" dirty="0" smtClean="0"/>
              <a:t>」）入力します。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連続線選択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をクリックします（連続線が紫色に変化）。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複線を作成した側でクリックします。</a:t>
            </a:r>
            <a:endParaRPr lang="en-US" altLang="ja-JP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2483768" y="2699492"/>
            <a:ext cx="2088231" cy="89237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stCxn id="13" idx="3"/>
            <a:endCxn id="17" idx="1"/>
          </p:cNvCxnSpPr>
          <p:nvPr/>
        </p:nvCxnSpPr>
        <p:spPr>
          <a:xfrm flipV="1">
            <a:off x="4571999" y="3145680"/>
            <a:ext cx="549271" cy="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0" y="2444640"/>
            <a:ext cx="2933700" cy="140208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77" y="4077072"/>
            <a:ext cx="2933700" cy="137160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00808"/>
            <a:ext cx="7934325" cy="32385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31645" y="1744535"/>
            <a:ext cx="162000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607615" y="1741435"/>
            <a:ext cx="720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1098325" y="333986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002593" y="26994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20085" y="168743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178831" y="16786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121270" y="244464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121270" y="409294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6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06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複線：選択範囲に複線を作成する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491880" y="1844824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259632" y="1844824"/>
            <a:ext cx="10801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000" y="5253007"/>
            <a:ext cx="8388000" cy="14773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複線間隔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</a:t>
            </a:r>
            <a:r>
              <a:rPr lang="ja-JP" altLang="en-US" dirty="0"/>
              <a:t>に数値（例</a:t>
            </a:r>
            <a:r>
              <a:rPr lang="ja-JP" altLang="en-US" dirty="0" smtClean="0"/>
              <a:t>「</a:t>
            </a:r>
            <a:r>
              <a:rPr lang="en-US" altLang="ja-JP" dirty="0" smtClean="0"/>
              <a:t>5</a:t>
            </a:r>
            <a:r>
              <a:rPr lang="ja-JP" altLang="en-US" dirty="0" smtClean="0"/>
              <a:t>」）入力し、</a:t>
            </a:r>
            <a:r>
              <a:rPr lang="en-US" altLang="ja-JP" dirty="0" smtClean="0"/>
              <a:t>[</a:t>
            </a:r>
            <a:r>
              <a:rPr lang="ja-JP" altLang="en-US" dirty="0" smtClean="0"/>
              <a:t>範囲選択③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複線を作成したい範囲を選択します。</a:t>
            </a:r>
            <a:r>
              <a:rPr lang="en-US" altLang="ja-JP" dirty="0" smtClean="0"/>
              <a:t>(</a:t>
            </a:r>
            <a:r>
              <a:rPr lang="ja-JP" altLang="en-US" dirty="0" smtClean="0"/>
              <a:t>④）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smtClean="0"/>
              <a:t>選択確定⑤</a:t>
            </a:r>
            <a:r>
              <a:rPr lang="en-US" altLang="ja-JP" smtClean="0"/>
              <a:t>]</a:t>
            </a:r>
            <a:r>
              <a:rPr lang="ja-JP" altLang="en-US" dirty="0" smtClean="0"/>
              <a:t>をクリックします。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/>
              <a:t>作成</a:t>
            </a:r>
            <a:r>
              <a:rPr lang="ja-JP" altLang="en-US" dirty="0" smtClean="0"/>
              <a:t>したい側でクリックします。</a:t>
            </a:r>
            <a:endParaRPr lang="en-US" altLang="ja-JP" dirty="0" smtClean="0"/>
          </a:p>
        </p:txBody>
      </p:sp>
      <p:sp>
        <p:nvSpPr>
          <p:cNvPr id="12" name="円/楕円 11"/>
          <p:cNvSpPr/>
          <p:nvPr/>
        </p:nvSpPr>
        <p:spPr>
          <a:xfrm>
            <a:off x="1071929" y="333817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27624" y="173510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053853" y="17479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" y="2276872"/>
            <a:ext cx="7934325" cy="3238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64396"/>
            <a:ext cx="7934325" cy="323850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>
            <a:off x="2051720" y="225879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062715" y="266262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148064" y="2683250"/>
            <a:ext cx="864096" cy="260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6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複線：任意の間隔・長さで複写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9261-EA61-476F-A1B0-8B33F73F1108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機能は、選択線・円・円弧の複写を行います。長さは同じ又は異なる長さで作図できます。</a:t>
            </a:r>
            <a:r>
              <a:rPr kumimoji="1" lang="en-US" altLang="ja-JP" dirty="0" smtClean="0"/>
              <a:t>[2</a:t>
            </a:r>
            <a:r>
              <a:rPr kumimoji="1" lang="ja-JP" altLang="en-US" dirty="0" smtClean="0"/>
              <a:t>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複写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と似ていますが、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独特の機能があります。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42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複線：作成の手順（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  <a:ln w="19050">
            <a:solidFill>
              <a:schemeClr val="tx1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309320"/>
            <a:ext cx="3905250" cy="2476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079632" y="333986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674919" y="323678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2703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817948" y="625848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97" y="4077072"/>
            <a:ext cx="4505325" cy="257175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1979752" y="40050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線吹き出し 1 (枠付き) 15"/>
          <p:cNvSpPr/>
          <p:nvPr/>
        </p:nvSpPr>
        <p:spPr>
          <a:xfrm>
            <a:off x="5508104" y="2996952"/>
            <a:ext cx="3312000" cy="646331"/>
          </a:xfrm>
          <a:prstGeom prst="borderCallout1">
            <a:avLst>
              <a:gd name="adj1" fmla="val 100427"/>
              <a:gd name="adj2" fmla="val 50300"/>
              <a:gd name="adj3" fmla="val 167923"/>
              <a:gd name="adj4" fmla="val 37947"/>
            </a:avLst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マウスを移動させると数値が変化します（選択位置からの距離）。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6334492" y="4048791"/>
            <a:ext cx="535222" cy="28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2000" y="4904257"/>
            <a:ext cx="8280000" cy="1200329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「複線に</a:t>
            </a:r>
            <a:r>
              <a:rPr lang="ja-JP" altLang="en-US" dirty="0"/>
              <a:t>する図形</a:t>
            </a:r>
            <a:r>
              <a:rPr lang="ja-JP" altLang="en-US" dirty="0" smtClean="0"/>
              <a:t>を選択してください」（ステータスバー②）。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図形を選択します。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「間隔を入力するか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」（ステータスバー④）。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25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複線：作成の手順（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309320"/>
            <a:ext cx="3971925" cy="247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00808"/>
            <a:ext cx="7934325" cy="323850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312417" y="166465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19552" y="1700808"/>
            <a:ext cx="1620200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3131840" y="3140968"/>
            <a:ext cx="129614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線吹き出し 1 (枠付き) 18"/>
          <p:cNvSpPr/>
          <p:nvPr/>
        </p:nvSpPr>
        <p:spPr>
          <a:xfrm>
            <a:off x="5231557" y="3101519"/>
            <a:ext cx="2508795" cy="646331"/>
          </a:xfrm>
          <a:prstGeom prst="borderCallout1">
            <a:avLst>
              <a:gd name="adj1" fmla="val 49296"/>
              <a:gd name="adj2" fmla="val 309"/>
              <a:gd name="adj3" fmla="val 5655"/>
              <a:gd name="adj4" fmla="val -30067"/>
            </a:avLst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複線は元の線の両側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どちらかに作成可能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4446838" y="3424684"/>
            <a:ext cx="792000" cy="288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2674919" y="351383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7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2000" y="5169966"/>
            <a:ext cx="8280000" cy="92333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5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複線間隔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テキストボックスに数値（例「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」）を入力します。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dirty="0" smtClean="0"/>
              <a:t>「作図する方向を指示してください」（ステータスバー⑥）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dirty="0" smtClean="0"/>
              <a:t>マウスでどちら側に作図するか決めます。（次ページ）</a:t>
            </a:r>
            <a:endParaRPr lang="en-US" altLang="ja-JP" dirty="0" smtClean="0"/>
          </a:p>
        </p:txBody>
      </p:sp>
      <p:sp>
        <p:nvSpPr>
          <p:cNvPr id="26" name="円/楕円 25"/>
          <p:cNvSpPr/>
          <p:nvPr/>
        </p:nvSpPr>
        <p:spPr>
          <a:xfrm>
            <a:off x="831032" y="623735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6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7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複線：作成の手順（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3275856" y="382878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8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00808"/>
            <a:ext cx="7934325" cy="32385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55576" y="1700808"/>
            <a:ext cx="1656184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8"/>
            </a:pPr>
            <a:r>
              <a:rPr lang="ja-JP" altLang="en-US" dirty="0" smtClean="0"/>
              <a:t>複線を作図する位置で左クリックします。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744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複線：長さの違う複線の作成手順（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96762" y="332968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000" y="5253007"/>
            <a:ext cx="8388000" cy="1200329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複線に</a:t>
            </a:r>
            <a:r>
              <a:rPr lang="ja-JP" altLang="en-US" dirty="0"/>
              <a:t>する図形</a:t>
            </a:r>
            <a:r>
              <a:rPr lang="ja-JP" altLang="en-US" dirty="0" smtClean="0"/>
              <a:t>を選択し、</a:t>
            </a:r>
            <a:r>
              <a:rPr lang="en-US" altLang="ja-JP" dirty="0" smtClean="0"/>
              <a:t>[</a:t>
            </a:r>
            <a:r>
              <a:rPr lang="ja-JP" altLang="en-US" dirty="0" smtClean="0"/>
              <a:t>複線間隔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</a:t>
            </a:r>
            <a:r>
              <a:rPr lang="ja-JP" altLang="en-US" dirty="0"/>
              <a:t>に数値（例「</a:t>
            </a:r>
            <a:r>
              <a:rPr lang="en-US" altLang="ja-JP" dirty="0"/>
              <a:t>10</a:t>
            </a:r>
            <a:r>
              <a:rPr lang="ja-JP" altLang="en-US" dirty="0"/>
              <a:t>」</a:t>
            </a:r>
            <a:r>
              <a:rPr lang="ja-JP" altLang="en-US" dirty="0" smtClean="0"/>
              <a:t>）入力します。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複線確定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をクリックします。（ステータスバーに「始点指示」）。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始点をクリックします（</a:t>
            </a:r>
            <a:r>
              <a:rPr lang="ja-JP" altLang="en-US" dirty="0"/>
              <a:t>ステータスバーに</a:t>
            </a:r>
            <a:r>
              <a:rPr lang="ja-JP" altLang="en-US" dirty="0" smtClean="0"/>
              <a:t>「終点指示」）。</a:t>
            </a:r>
            <a:endParaRPr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565203" y="1844824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276762" y="1844824"/>
            <a:ext cx="106299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827584" y="173683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601227" y="140661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205203" y="35017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27" y="379309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2601227" y="3591870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888337" y="3591870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98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複線：長さの違う複線の作成手順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4888337" y="3591870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000" y="5253007"/>
            <a:ext cx="8388000" cy="6463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5"/>
            </a:pPr>
            <a:r>
              <a:rPr lang="ja-JP" altLang="en-US" dirty="0"/>
              <a:t>終点</a:t>
            </a:r>
            <a:r>
              <a:rPr lang="ja-JP" altLang="en-US" dirty="0" smtClean="0"/>
              <a:t>クリック</a:t>
            </a:r>
            <a:r>
              <a:rPr lang="ja-JP" altLang="en-US" dirty="0" smtClean="0"/>
              <a:t>します</a:t>
            </a:r>
            <a:r>
              <a:rPr lang="ja-JP" altLang="en-US" dirty="0" smtClean="0"/>
              <a:t>（複線長さ指定。複線作成方向未設定）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dirty="0" smtClean="0"/>
              <a:t>左クリック。複線作成終了。</a:t>
            </a:r>
            <a:endParaRPr lang="en-US" altLang="ja-JP" dirty="0" smtClean="0"/>
          </a:p>
        </p:txBody>
      </p:sp>
      <p:sp>
        <p:nvSpPr>
          <p:cNvPr id="12" name="円/楕円 11"/>
          <p:cNvSpPr/>
          <p:nvPr/>
        </p:nvSpPr>
        <p:spPr>
          <a:xfrm>
            <a:off x="4521097" y="390466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724128" y="390466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6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50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複線：複線の連続作成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39752" y="1844824"/>
            <a:ext cx="252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65752" y="3876494"/>
            <a:ext cx="2826328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45" y="206084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32000" y="5807005"/>
            <a:ext cx="8280000" cy="64633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ja-JP" altLang="en-US" dirty="0" smtClean="0"/>
              <a:t>複線を作成後、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連続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をクリックすると直前に作成された複線の複線が作成されます。</a:t>
            </a:r>
            <a:endParaRPr kumimoji="1" lang="en-US" altLang="ja-JP" dirty="0" smtClean="0"/>
          </a:p>
        </p:txBody>
      </p:sp>
      <p:sp>
        <p:nvSpPr>
          <p:cNvPr id="13" name="四角形吹き出し 12"/>
          <p:cNvSpPr/>
          <p:nvPr/>
        </p:nvSpPr>
        <p:spPr>
          <a:xfrm>
            <a:off x="5580112" y="3335196"/>
            <a:ext cx="900000" cy="369332"/>
          </a:xfrm>
          <a:prstGeom prst="wedgeRectCallout">
            <a:avLst>
              <a:gd name="adj1" fmla="val -90763"/>
              <a:gd name="adj2" fmla="val 49247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4" name="四角形吹き出し 13"/>
          <p:cNvSpPr/>
          <p:nvPr/>
        </p:nvSpPr>
        <p:spPr>
          <a:xfrm>
            <a:off x="5580112" y="3923764"/>
            <a:ext cx="900000" cy="369332"/>
          </a:xfrm>
          <a:prstGeom prst="wedgeRectCallout">
            <a:avLst>
              <a:gd name="adj1" fmla="val -92858"/>
              <a:gd name="adj2" fmla="val -29877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1077908" y="333809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012871" y="203384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76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複線：両側複線を作成する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7" y="1600200"/>
            <a:ext cx="656920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3FD0-AC25-4FF6-93DE-51D0DF90BE42}" type="datetime1">
              <a:rPr kumimoji="1" lang="ja-JP" altLang="en-US" smtClean="0"/>
              <a:t>2011/12/18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11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04" y="3933058"/>
            <a:ext cx="2156460" cy="118110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1700808"/>
            <a:ext cx="7934325" cy="32385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513364" y="3447854"/>
            <a:ext cx="252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000" y="5530006"/>
            <a:ext cx="8388000" cy="92333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複線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をクリックします。</a:t>
            </a:r>
            <a:endParaRPr kumimoji="1"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 smtClean="0"/>
              <a:t>複線に</a:t>
            </a:r>
            <a:r>
              <a:rPr lang="ja-JP" altLang="en-US" dirty="0"/>
              <a:t>する図形</a:t>
            </a:r>
            <a:r>
              <a:rPr lang="ja-JP" altLang="en-US" dirty="0" smtClean="0"/>
              <a:t>を選択し、</a:t>
            </a:r>
            <a:r>
              <a:rPr lang="en-US" altLang="ja-JP" dirty="0" smtClean="0"/>
              <a:t>[</a:t>
            </a:r>
            <a:r>
              <a:rPr lang="ja-JP" altLang="en-US" dirty="0" smtClean="0"/>
              <a:t>複線間隔</a:t>
            </a:r>
            <a:r>
              <a:rPr lang="en-US" altLang="ja-JP" dirty="0" smtClean="0"/>
              <a:t>]</a:t>
            </a:r>
            <a:r>
              <a:rPr lang="ja-JP" altLang="en-US" dirty="0" smtClean="0"/>
              <a:t>テキストボックス</a:t>
            </a:r>
            <a:r>
              <a:rPr lang="ja-JP" altLang="en-US" dirty="0"/>
              <a:t>に数値（例「</a:t>
            </a:r>
            <a:r>
              <a:rPr lang="en-US" altLang="ja-JP" dirty="0"/>
              <a:t>10</a:t>
            </a:r>
            <a:r>
              <a:rPr lang="ja-JP" altLang="en-US" dirty="0"/>
              <a:t>」</a:t>
            </a:r>
            <a:r>
              <a:rPr lang="ja-JP" altLang="en-US" dirty="0" smtClean="0"/>
              <a:t>）入力します。</a:t>
            </a:r>
            <a:endParaRPr lang="en-US" altLang="ja-JP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 smtClean="0"/>
              <a:t>[</a:t>
            </a:r>
            <a:r>
              <a:rPr lang="ja-JP" altLang="en-US" dirty="0" smtClean="0"/>
              <a:t>両側複線</a:t>
            </a:r>
            <a:r>
              <a:rPr lang="en-US" altLang="ja-JP" dirty="0" smtClean="0"/>
              <a:t>]</a:t>
            </a:r>
            <a:r>
              <a:rPr lang="ja-JP" altLang="en-US" dirty="0" smtClean="0"/>
              <a:t>をクリックします。</a:t>
            </a:r>
            <a:endParaRPr lang="en-US" altLang="ja-JP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2987824" y="2996952"/>
            <a:ext cx="1584175" cy="5949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571999" y="3591870"/>
            <a:ext cx="219805" cy="3411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076056" y="1747943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062462" y="332867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483768" y="290730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655142" y="167595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819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w_cad 基本操作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Jw_cad 基本操作</Template>
  <TotalTime>373</TotalTime>
  <Words>841</Words>
  <Application>Microsoft Office PowerPoint</Application>
  <PresentationFormat>画面に合わせる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Jw_cad 基本操作</vt:lpstr>
      <vt:lpstr>Jw_cad 基本操作（11）</vt:lpstr>
      <vt:lpstr>複線：任意の間隔・長さで複写</vt:lpstr>
      <vt:lpstr>複線：作成の手順（1）</vt:lpstr>
      <vt:lpstr>複線：作成の手順（2）</vt:lpstr>
      <vt:lpstr>複線：作成の手順（3）</vt:lpstr>
      <vt:lpstr>複線：長さの違う複線の作成手順（1）</vt:lpstr>
      <vt:lpstr>複線：長さの違う複線の作成手順（2）</vt:lpstr>
      <vt:lpstr>複線：複線の連続作成</vt:lpstr>
      <vt:lpstr>複線：両側複線を作成する</vt:lpstr>
      <vt:lpstr>複線：留線付両側複線を作成する</vt:lpstr>
      <vt:lpstr>複線：留線出 留線付両側複線を作成する</vt:lpstr>
      <vt:lpstr>複線：連続線の複線を作成する</vt:lpstr>
      <vt:lpstr>複線：選択範囲に複線を作成する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基本操作（11）</dc:title>
  <dc:creator>SystemKOMACO(駒澤　勉)</dc:creator>
  <cp:lastModifiedBy>SystemKOMACO(駒澤　勉)</cp:lastModifiedBy>
  <cp:revision>25</cp:revision>
  <dcterms:created xsi:type="dcterms:W3CDTF">2011-12-17T01:28:57Z</dcterms:created>
  <dcterms:modified xsi:type="dcterms:W3CDTF">2011-12-18T01:20:52Z</dcterms:modified>
</cp:coreProperties>
</file>